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26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6E9B-8400-DA85-1400-9FC496E39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751EC5-5BCF-2C40-24BA-6529E389C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24316D-0A98-5F70-64F3-AFCADFAB138A}"/>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71E95845-096D-B36B-5627-EBF4A816A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E91598-1CCB-199F-0B75-BA73A7F7213D}"/>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229355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C0CD-41D4-35AF-C8D4-A82A8D822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CF7ADF-1CEB-C002-EB94-2BA4125B0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E25FA8-20AE-E35E-02A2-213E589659EE}"/>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6F5346B0-D426-E04A-43ED-EC8263E141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454A7-B25B-CFBE-44A6-C0E53BF5C9D2}"/>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255049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3198F-7AFA-A3A4-00EA-2BBF4D72D7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9A59E9-FAB0-8145-1FBA-4D3434092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2A6DB-EFE4-38B7-857C-F16FE0C3C8DD}"/>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3389BB23-DF80-ED7F-E9F5-235DA8BBB9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83AC8-CFAC-0D7F-F759-07BD3DA595EB}"/>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10729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3909-E39E-BAEB-EA3D-F2E1CCD70B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23D606-4078-3B90-FE92-E3CC0B3CFA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81C81-D5E2-647E-E0BE-F07B67F01433}"/>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5724410A-9A20-F8D9-2215-60536CE1E3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01479-36B6-929B-3676-1AF3BAE20680}"/>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309131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FE06-1AC2-A60C-041C-63F2D8B22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5DAA9E-76CB-99EC-42EE-9C6A409CB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2185CD-05A3-8D22-1355-9D084D9214A7}"/>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7A657F2D-270C-2F9A-19DE-0A77632DD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8EC24A-D1A8-57CB-15E5-02425D62E3DB}"/>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189592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F424-2AB9-14A7-80DC-5F33FFF568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322ED0-4A51-9A46-9840-38DACB34C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8A583A-F001-8A02-4087-3BDB536A5F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79AB19-01C0-437E-9CA6-ADCAF1F4506A}"/>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6" name="Footer Placeholder 5">
            <a:extLst>
              <a:ext uri="{FF2B5EF4-FFF2-40B4-BE49-F238E27FC236}">
                <a16:creationId xmlns:a16="http://schemas.microsoft.com/office/drawing/2014/main" id="{7FCD995A-55CB-A6E7-5405-64EC2CF980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081D30-E971-F815-2111-230BEA39B88B}"/>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95054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785E-F828-93E9-605C-39A163EF75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5C4A29-7BE4-EC95-2325-3E7116B4B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8B375-8218-8F10-F345-2CC79E1142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879B74-2603-FA7D-C540-495AC081B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7E293-BC6A-F617-E5E9-30E99BC49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731093-9A15-F3B8-4B36-179732D80147}"/>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8" name="Footer Placeholder 7">
            <a:extLst>
              <a:ext uri="{FF2B5EF4-FFF2-40B4-BE49-F238E27FC236}">
                <a16:creationId xmlns:a16="http://schemas.microsoft.com/office/drawing/2014/main" id="{B00C9CCF-9807-DB04-6420-0C4CC626CD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05ADDE-AB41-231B-58F3-D297041E9FB4}"/>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414551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D23B-E538-4DB8-4A4D-F55A78C926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C6E7E-E0E1-4ABC-2835-24DA628027F4}"/>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4" name="Footer Placeholder 3">
            <a:extLst>
              <a:ext uri="{FF2B5EF4-FFF2-40B4-BE49-F238E27FC236}">
                <a16:creationId xmlns:a16="http://schemas.microsoft.com/office/drawing/2014/main" id="{1F92ABE2-B399-9B4B-D929-1F502C54C3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4BBFF8-5FC2-76D7-B13A-E0BDF34DDCFF}"/>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9538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8FFD8-58DC-1EA6-CC06-FAF289B26D59}"/>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3" name="Footer Placeholder 2">
            <a:extLst>
              <a:ext uri="{FF2B5EF4-FFF2-40B4-BE49-F238E27FC236}">
                <a16:creationId xmlns:a16="http://schemas.microsoft.com/office/drawing/2014/main" id="{CD6A578E-A0D0-B8B0-2D96-3A746A6370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7650AA-8AE4-584E-26E1-2E8D8BC776A6}"/>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12982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4A7A-DAE2-4A22-1933-7D3BFAC30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E0F2DC-A6E8-A432-7A7C-A68054385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A3D311-0F81-D71C-0A61-A281D246F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AFA10-7C94-AB99-526B-228190547804}"/>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6" name="Footer Placeholder 5">
            <a:extLst>
              <a:ext uri="{FF2B5EF4-FFF2-40B4-BE49-F238E27FC236}">
                <a16:creationId xmlns:a16="http://schemas.microsoft.com/office/drawing/2014/main" id="{EDAFD4C7-3D52-CB8D-9D01-5289C974A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83BB0-7B76-7A40-6DE7-2AC8940D1984}"/>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181836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2D19-F081-0295-DC43-BF776FCEE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11F71E-109A-295E-B419-DACA409D3B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B15D59-E3E5-B601-E9E4-BCE842BDD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EFD3B-EEF0-EF3B-E3DD-7C0E915E0441}"/>
              </a:ext>
            </a:extLst>
          </p:cNvPr>
          <p:cNvSpPr>
            <a:spLocks noGrp="1"/>
          </p:cNvSpPr>
          <p:nvPr>
            <p:ph type="dt" sz="half" idx="10"/>
          </p:nvPr>
        </p:nvSpPr>
        <p:spPr/>
        <p:txBody>
          <a:bodyPr/>
          <a:lstStyle/>
          <a:p>
            <a:fld id="{E50760AE-0500-45E5-96A6-0495E1ACA264}" type="datetimeFigureOut">
              <a:rPr lang="en-GB" smtClean="0"/>
              <a:t>23/12/2022</a:t>
            </a:fld>
            <a:endParaRPr lang="en-GB"/>
          </a:p>
        </p:txBody>
      </p:sp>
      <p:sp>
        <p:nvSpPr>
          <p:cNvPr id="6" name="Footer Placeholder 5">
            <a:extLst>
              <a:ext uri="{FF2B5EF4-FFF2-40B4-BE49-F238E27FC236}">
                <a16:creationId xmlns:a16="http://schemas.microsoft.com/office/drawing/2014/main" id="{54BDF5AB-207B-5E62-44EF-BBA20FAEA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B2381F-E9F1-3B21-CBA6-38665412DE54}"/>
              </a:ext>
            </a:extLst>
          </p:cNvPr>
          <p:cNvSpPr>
            <a:spLocks noGrp="1"/>
          </p:cNvSpPr>
          <p:nvPr>
            <p:ph type="sldNum" sz="quarter" idx="12"/>
          </p:nvPr>
        </p:nvSpPr>
        <p:spPr/>
        <p:txBody>
          <a:bodyPr/>
          <a:lstStyle/>
          <a:p>
            <a:fld id="{AC25EAAC-77DE-4255-8513-EF1108C36F49}" type="slidenum">
              <a:rPr lang="en-GB" smtClean="0"/>
              <a:t>‹#›</a:t>
            </a:fld>
            <a:endParaRPr lang="en-GB"/>
          </a:p>
        </p:txBody>
      </p:sp>
    </p:spTree>
    <p:extLst>
      <p:ext uri="{BB962C8B-B14F-4D97-AF65-F5344CB8AC3E}">
        <p14:creationId xmlns:p14="http://schemas.microsoft.com/office/powerpoint/2010/main" val="367434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8443C-75E9-15F1-2255-DDE9C9992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86B6E2-8DDA-B40F-FF4C-E00503C46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A53D7-82EE-F9A3-9812-90608DA54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760AE-0500-45E5-96A6-0495E1ACA264}" type="datetimeFigureOut">
              <a:rPr lang="en-GB" smtClean="0"/>
              <a:t>23/12/2022</a:t>
            </a:fld>
            <a:endParaRPr lang="en-GB"/>
          </a:p>
        </p:txBody>
      </p:sp>
      <p:sp>
        <p:nvSpPr>
          <p:cNvPr id="5" name="Footer Placeholder 4">
            <a:extLst>
              <a:ext uri="{FF2B5EF4-FFF2-40B4-BE49-F238E27FC236}">
                <a16:creationId xmlns:a16="http://schemas.microsoft.com/office/drawing/2014/main" id="{62725526-D97D-D92E-DFB1-03A44130E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103A2E-0DCA-E608-1F04-555B5AD73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5EAAC-77DE-4255-8513-EF1108C36F49}" type="slidenum">
              <a:rPr lang="en-GB" smtClean="0"/>
              <a:t>‹#›</a:t>
            </a:fld>
            <a:endParaRPr lang="en-GB"/>
          </a:p>
        </p:txBody>
      </p:sp>
    </p:spTree>
    <p:extLst>
      <p:ext uri="{BB962C8B-B14F-4D97-AF65-F5344CB8AC3E}">
        <p14:creationId xmlns:p14="http://schemas.microsoft.com/office/powerpoint/2010/main" val="25417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upport.captin.com/" TargetMode="External"/><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support.captin.com/" TargetMode="External"/><Relationship Id="rId5" Type="http://schemas.openxmlformats.org/officeDocument/2006/relationships/image" Target="../media/image3.png"/><Relationship Id="rId10" Type="http://schemas.openxmlformats.org/officeDocument/2006/relationships/image" Target="../media/image5.svg"/><Relationship Id="rId4" Type="http://schemas.microsoft.com/office/2007/relationships/hdphoto" Target="../media/hdphoto1.wdp"/><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hyperlink" Target="https://support.captin.com/" TargetMode="External"/><Relationship Id="rId4" Type="http://schemas.microsoft.com/office/2007/relationships/hdphoto" Target="../media/hdphoto1.wdp"/><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D905CF-20A4-2DB8-745B-AF88B266E57E}"/>
              </a:ext>
            </a:extLst>
          </p:cNvPr>
          <p:cNvGrpSpPr/>
          <p:nvPr/>
        </p:nvGrpSpPr>
        <p:grpSpPr>
          <a:xfrm>
            <a:off x="1446523" y="882730"/>
            <a:ext cx="2800741" cy="5106113"/>
            <a:chOff x="1446523" y="882730"/>
            <a:chExt cx="2800741" cy="5106113"/>
          </a:xfrm>
        </p:grpSpPr>
        <p:pic>
          <p:nvPicPr>
            <p:cNvPr id="5" name="Picture 4">
              <a:extLst>
                <a:ext uri="{FF2B5EF4-FFF2-40B4-BE49-F238E27FC236}">
                  <a16:creationId xmlns:a16="http://schemas.microsoft.com/office/drawing/2014/main" id="{94C84262-0ADD-4DE6-3C5A-34EF76E9D2AA}"/>
                </a:ext>
              </a:extLst>
            </p:cNvPr>
            <p:cNvPicPr>
              <a:picLocks noChangeAspect="1"/>
            </p:cNvPicPr>
            <p:nvPr/>
          </p:nvPicPr>
          <p:blipFill>
            <a:blip r:embed="rId2"/>
            <a:stretch>
              <a:fillRect/>
            </a:stretch>
          </p:blipFill>
          <p:spPr>
            <a:xfrm>
              <a:off x="1446523" y="882730"/>
              <a:ext cx="2800741" cy="5106113"/>
            </a:xfrm>
            <a:prstGeom prst="rect">
              <a:avLst/>
            </a:prstGeom>
          </p:spPr>
        </p:pic>
        <p:sp>
          <p:nvSpPr>
            <p:cNvPr id="2" name="Rectangle: Rounded Corners 1">
              <a:extLst>
                <a:ext uri="{FF2B5EF4-FFF2-40B4-BE49-F238E27FC236}">
                  <a16:creationId xmlns:a16="http://schemas.microsoft.com/office/drawing/2014/main" id="{B32C2CB1-6286-E78A-80AE-5CBFA08CB278}"/>
                </a:ext>
              </a:extLst>
            </p:cNvPr>
            <p:cNvSpPr/>
            <p:nvPr/>
          </p:nvSpPr>
          <p:spPr>
            <a:xfrm>
              <a:off x="1796479" y="1047751"/>
              <a:ext cx="2180209" cy="4707730"/>
            </a:xfrm>
            <a:prstGeom prst="roundRect">
              <a:avLst>
                <a:gd name="adj" fmla="val 107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555F2B5-B2BB-565F-499C-AAF0CCCB74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Lst>
            </a:blip>
            <a:stretch>
              <a:fillRect/>
            </a:stretch>
          </p:blipFill>
          <p:spPr>
            <a:xfrm>
              <a:off x="2410333" y="1031084"/>
              <a:ext cx="952500" cy="209550"/>
            </a:xfrm>
            <a:prstGeom prst="rect">
              <a:avLst/>
            </a:prstGeom>
          </p:spPr>
        </p:pic>
      </p:grpSp>
      <p:pic>
        <p:nvPicPr>
          <p:cNvPr id="9" name="Picture 2">
            <a:extLst>
              <a:ext uri="{FF2B5EF4-FFF2-40B4-BE49-F238E27FC236}">
                <a16:creationId xmlns:a16="http://schemas.microsoft.com/office/drawing/2014/main" id="{06C120D6-33BA-DFEB-1CC0-ABB8FF2A6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727" y="1215989"/>
            <a:ext cx="2019681" cy="437125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4F101B7-33EF-91A2-0009-FFD7B8A00B1F}"/>
              </a:ext>
            </a:extLst>
          </p:cNvPr>
          <p:cNvSpPr txBox="1"/>
          <p:nvPr/>
        </p:nvSpPr>
        <p:spPr>
          <a:xfrm>
            <a:off x="4896738" y="1310491"/>
            <a:ext cx="6096000" cy="4247317"/>
          </a:xfrm>
          <a:prstGeom prst="rect">
            <a:avLst/>
          </a:prstGeom>
          <a:noFill/>
        </p:spPr>
        <p:txBody>
          <a:bodyPr wrap="square">
            <a:spAutoFit/>
          </a:bodyPr>
          <a:lstStyle/>
          <a:p>
            <a:pPr algn="l"/>
            <a:r>
              <a:rPr lang="nl-NL" b="1" i="0" dirty="0">
                <a:solidFill>
                  <a:srgbClr val="414141"/>
                </a:solidFill>
                <a:effectLst/>
                <a:latin typeface="NN Dagny"/>
              </a:rPr>
              <a:t>Maak een foto van je gezicht (selfie)</a:t>
            </a:r>
            <a:endParaRPr lang="nl-NL" b="0" i="0" dirty="0">
              <a:solidFill>
                <a:srgbClr val="414141"/>
              </a:solidFill>
              <a:effectLst/>
              <a:latin typeface="NN Dagny"/>
            </a:endParaRPr>
          </a:p>
          <a:p>
            <a:pPr marL="285750" indent="-285750" algn="l">
              <a:buFont typeface="Wingdings" panose="05000000000000000000" pitchFamily="2" charset="2"/>
              <a:buChar char="§"/>
            </a:pPr>
            <a:r>
              <a:rPr lang="nl-NL" b="0" i="0" dirty="0">
                <a:solidFill>
                  <a:srgbClr val="414141"/>
                </a:solidFill>
                <a:effectLst/>
                <a:latin typeface="NN Dagny"/>
              </a:rPr>
              <a:t>Het is belangrijk dat je zelf de foto van je gezicht maakt.</a:t>
            </a:r>
          </a:p>
          <a:p>
            <a:pPr marL="285750" indent="-285750" algn="l">
              <a:buFont typeface="Wingdings" panose="05000000000000000000" pitchFamily="2" charset="2"/>
              <a:buChar char="§"/>
            </a:pPr>
            <a:r>
              <a:rPr lang="nl-NL" b="0" i="0" dirty="0">
                <a:solidFill>
                  <a:srgbClr val="414141"/>
                </a:solidFill>
                <a:effectLst/>
                <a:latin typeface="NN Dagny"/>
              </a:rPr>
              <a:t>Kijk recht in de camera.</a:t>
            </a:r>
          </a:p>
          <a:p>
            <a:pPr marL="285750" indent="-285750" algn="l">
              <a:buFont typeface="Wingdings" panose="05000000000000000000" pitchFamily="2" charset="2"/>
              <a:buChar char="§"/>
            </a:pPr>
            <a:r>
              <a:rPr lang="nl-NL" dirty="0">
                <a:solidFill>
                  <a:srgbClr val="414141"/>
                </a:solidFill>
                <a:latin typeface="NN Dagny"/>
              </a:rPr>
              <a:t>Z</a:t>
            </a:r>
            <a:r>
              <a:rPr lang="nl-NL" b="0" i="0" dirty="0">
                <a:solidFill>
                  <a:srgbClr val="414141"/>
                </a:solidFill>
                <a:effectLst/>
                <a:latin typeface="NN Dagny"/>
              </a:rPr>
              <a:t>org dat er geen andere personen of persoonsgegevens te zien zijn. Alles wat op het scherm van je telefoon te zien is, komt op de foto. Dus ook alles buiten het kader. Gebruik daarom bijvoorbeeld een witte muur als achtergrond.</a:t>
            </a:r>
          </a:p>
          <a:p>
            <a:pPr marL="285750" indent="-285750" algn="l">
              <a:buFont typeface="Wingdings" panose="05000000000000000000" pitchFamily="2" charset="2"/>
              <a:buChar char="§"/>
            </a:pPr>
            <a:r>
              <a:rPr lang="nl-NL" b="0" i="0" dirty="0">
                <a:solidFill>
                  <a:srgbClr val="414141"/>
                </a:solidFill>
                <a:effectLst/>
                <a:latin typeface="NN Dagny"/>
              </a:rPr>
              <a:t>Zorg ervoor dat er genoeg licht op je gezicht valt.</a:t>
            </a:r>
          </a:p>
          <a:p>
            <a:pPr marL="285750" indent="-285750" algn="l">
              <a:buFont typeface="Wingdings" panose="05000000000000000000" pitchFamily="2" charset="2"/>
              <a:buChar char="§"/>
            </a:pPr>
            <a:r>
              <a:rPr lang="nl-NL" b="0" i="0" dirty="0">
                <a:solidFill>
                  <a:srgbClr val="414141"/>
                </a:solidFill>
                <a:effectLst/>
                <a:latin typeface="NN Dagny"/>
              </a:rPr>
              <a:t>Draag geen pet of hoed.</a:t>
            </a:r>
          </a:p>
          <a:p>
            <a:pPr marL="285750" indent="-285750" algn="l">
              <a:buFont typeface="Wingdings" panose="05000000000000000000" pitchFamily="2" charset="2"/>
              <a:buChar char="§"/>
            </a:pPr>
            <a:r>
              <a:rPr lang="nl-NL" b="0" i="0" dirty="0">
                <a:solidFill>
                  <a:srgbClr val="414141"/>
                </a:solidFill>
                <a:effectLst/>
                <a:latin typeface="NN Dagny"/>
              </a:rPr>
              <a:t>Je mag je bril ophouden (geen zonnebril). Let er wel op dat je ogen goed zichtbaar zijn en dat je brilglazen niet teveel spiegelen.</a:t>
            </a:r>
          </a:p>
          <a:p>
            <a:pPr algn="l"/>
            <a:endParaRPr lang="nl-NL" b="1" i="0" dirty="0">
              <a:solidFill>
                <a:srgbClr val="414141"/>
              </a:solidFill>
              <a:effectLst/>
              <a:latin typeface="NN Dagny"/>
            </a:endParaRPr>
          </a:p>
          <a:p>
            <a:pPr algn="l"/>
            <a:r>
              <a:rPr lang="nl-NL" b="1" i="0" dirty="0">
                <a:solidFill>
                  <a:srgbClr val="414141"/>
                </a:solidFill>
                <a:effectLst/>
                <a:latin typeface="NN Dagny"/>
              </a:rPr>
              <a:t>Let op:</a:t>
            </a:r>
            <a:r>
              <a:rPr lang="nl-NL" b="0" i="0" dirty="0">
                <a:solidFill>
                  <a:srgbClr val="414141"/>
                </a:solidFill>
                <a:effectLst/>
                <a:latin typeface="NN Dagny"/>
              </a:rPr>
              <a:t> het kan 5 seconden duren voordat je de knop 'Foto maken' kunt gebruiken.</a:t>
            </a:r>
          </a:p>
        </p:txBody>
      </p:sp>
      <p:pic>
        <p:nvPicPr>
          <p:cNvPr id="58" name="Graphic 13">
            <a:extLst>
              <a:ext uri="{FF2B5EF4-FFF2-40B4-BE49-F238E27FC236}">
                <a16:creationId xmlns:a16="http://schemas.microsoft.com/office/drawing/2014/main" id="{E2FB3080-B532-2F4F-4999-DD1EC32AE84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881" t="29688" r="15178" b="37978"/>
          <a:stretch/>
        </p:blipFill>
        <p:spPr bwMode="auto">
          <a:xfrm>
            <a:off x="9785879" y="260062"/>
            <a:ext cx="2038015" cy="529801"/>
          </a:xfrm>
          <a:prstGeom prst="rect">
            <a:avLst/>
          </a:prstGeom>
          <a:ln>
            <a:noFill/>
          </a:ln>
          <a:extLst>
            <a:ext uri="{53640926-AAD7-44D8-BBD7-CCE9431645EC}">
              <a14:shadowObscured xmlns:a14="http://schemas.microsoft.com/office/drawing/2010/main"/>
            </a:ext>
          </a:extLst>
        </p:spPr>
      </p:pic>
      <p:sp>
        <p:nvSpPr>
          <p:cNvPr id="60" name="TextBox 59">
            <a:extLst>
              <a:ext uri="{FF2B5EF4-FFF2-40B4-BE49-F238E27FC236}">
                <a16:creationId xmlns:a16="http://schemas.microsoft.com/office/drawing/2014/main" id="{9FC3D577-6369-C38F-C4EA-A3B58BD85FC4}"/>
              </a:ext>
            </a:extLst>
          </p:cNvPr>
          <p:cNvSpPr txBox="1"/>
          <p:nvPr/>
        </p:nvSpPr>
        <p:spPr>
          <a:xfrm>
            <a:off x="4667250" y="6361956"/>
            <a:ext cx="2857500" cy="369332"/>
          </a:xfrm>
          <a:prstGeom prst="rect">
            <a:avLst/>
          </a:prstGeom>
          <a:noFill/>
        </p:spPr>
        <p:txBody>
          <a:bodyPr wrap="square">
            <a:spAutoFit/>
          </a:bodyPr>
          <a:lstStyle/>
          <a:p>
            <a:r>
              <a:rPr lang="en-GB" dirty="0">
                <a:hlinkClick r:id="rId8"/>
              </a:rPr>
              <a:t>https://support.captin.com</a:t>
            </a:r>
            <a:r>
              <a:rPr lang="en-GB" dirty="0"/>
              <a:t> </a:t>
            </a:r>
          </a:p>
        </p:txBody>
      </p:sp>
    </p:spTree>
    <p:extLst>
      <p:ext uri="{BB962C8B-B14F-4D97-AF65-F5344CB8AC3E}">
        <p14:creationId xmlns:p14="http://schemas.microsoft.com/office/powerpoint/2010/main" val="70962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D905CF-20A4-2DB8-745B-AF88B266E57E}"/>
              </a:ext>
            </a:extLst>
          </p:cNvPr>
          <p:cNvGrpSpPr/>
          <p:nvPr/>
        </p:nvGrpSpPr>
        <p:grpSpPr>
          <a:xfrm>
            <a:off x="1446523" y="882730"/>
            <a:ext cx="2800741" cy="5106113"/>
            <a:chOff x="1446523" y="882730"/>
            <a:chExt cx="2800741" cy="5106113"/>
          </a:xfrm>
        </p:grpSpPr>
        <p:pic>
          <p:nvPicPr>
            <p:cNvPr id="5" name="Picture 4">
              <a:extLst>
                <a:ext uri="{FF2B5EF4-FFF2-40B4-BE49-F238E27FC236}">
                  <a16:creationId xmlns:a16="http://schemas.microsoft.com/office/drawing/2014/main" id="{94C84262-0ADD-4DE6-3C5A-34EF76E9D2AA}"/>
                </a:ext>
              </a:extLst>
            </p:cNvPr>
            <p:cNvPicPr>
              <a:picLocks noChangeAspect="1"/>
            </p:cNvPicPr>
            <p:nvPr/>
          </p:nvPicPr>
          <p:blipFill>
            <a:blip r:embed="rId2"/>
            <a:stretch>
              <a:fillRect/>
            </a:stretch>
          </p:blipFill>
          <p:spPr>
            <a:xfrm>
              <a:off x="1446523" y="882730"/>
              <a:ext cx="2800741" cy="5106113"/>
            </a:xfrm>
            <a:prstGeom prst="rect">
              <a:avLst/>
            </a:prstGeom>
          </p:spPr>
        </p:pic>
        <p:sp>
          <p:nvSpPr>
            <p:cNvPr id="2" name="Rectangle: Rounded Corners 1">
              <a:extLst>
                <a:ext uri="{FF2B5EF4-FFF2-40B4-BE49-F238E27FC236}">
                  <a16:creationId xmlns:a16="http://schemas.microsoft.com/office/drawing/2014/main" id="{B32C2CB1-6286-E78A-80AE-5CBFA08CB278}"/>
                </a:ext>
              </a:extLst>
            </p:cNvPr>
            <p:cNvSpPr/>
            <p:nvPr/>
          </p:nvSpPr>
          <p:spPr>
            <a:xfrm>
              <a:off x="1796479" y="1047751"/>
              <a:ext cx="2180209" cy="4707730"/>
            </a:xfrm>
            <a:prstGeom prst="roundRect">
              <a:avLst>
                <a:gd name="adj" fmla="val 107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555F2B5-B2BB-565F-499C-AAF0CCCB74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Lst>
            </a:blip>
            <a:stretch>
              <a:fillRect/>
            </a:stretch>
          </p:blipFill>
          <p:spPr>
            <a:xfrm>
              <a:off x="2410333" y="1031084"/>
              <a:ext cx="952500" cy="209550"/>
            </a:xfrm>
            <a:prstGeom prst="rect">
              <a:avLst/>
            </a:prstGeom>
          </p:spPr>
        </p:pic>
      </p:grpSp>
      <p:pic>
        <p:nvPicPr>
          <p:cNvPr id="9" name="Picture 2">
            <a:extLst>
              <a:ext uri="{FF2B5EF4-FFF2-40B4-BE49-F238E27FC236}">
                <a16:creationId xmlns:a16="http://schemas.microsoft.com/office/drawing/2014/main" id="{06C120D6-33BA-DFEB-1CC0-ABB8FF2A6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727" y="1215989"/>
            <a:ext cx="2019681" cy="437125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F4FD259-4735-34AF-7B3A-914F9BE3E368}"/>
              </a:ext>
            </a:extLst>
          </p:cNvPr>
          <p:cNvGrpSpPr/>
          <p:nvPr/>
        </p:nvGrpSpPr>
        <p:grpSpPr>
          <a:xfrm>
            <a:off x="1448112" y="882730"/>
            <a:ext cx="2800741" cy="5106113"/>
            <a:chOff x="4221445" y="911959"/>
            <a:chExt cx="2800741" cy="5106113"/>
          </a:xfrm>
        </p:grpSpPr>
        <p:grpSp>
          <p:nvGrpSpPr>
            <p:cNvPr id="35" name="Group 34">
              <a:extLst>
                <a:ext uri="{FF2B5EF4-FFF2-40B4-BE49-F238E27FC236}">
                  <a16:creationId xmlns:a16="http://schemas.microsoft.com/office/drawing/2014/main" id="{9D7AA569-E798-4733-E6DC-53AE3B62AA07}"/>
                </a:ext>
              </a:extLst>
            </p:cNvPr>
            <p:cNvGrpSpPr/>
            <p:nvPr/>
          </p:nvGrpSpPr>
          <p:grpSpPr>
            <a:xfrm>
              <a:off x="4221445" y="911959"/>
              <a:ext cx="2800741" cy="5106113"/>
              <a:chOff x="1446523" y="882730"/>
              <a:chExt cx="2800741" cy="5106113"/>
            </a:xfrm>
          </p:grpSpPr>
          <p:pic>
            <p:nvPicPr>
              <p:cNvPr id="36" name="Picture 35">
                <a:extLst>
                  <a:ext uri="{FF2B5EF4-FFF2-40B4-BE49-F238E27FC236}">
                    <a16:creationId xmlns:a16="http://schemas.microsoft.com/office/drawing/2014/main" id="{DE87719B-E9EE-44B7-C08E-B74BE3E217FE}"/>
                  </a:ext>
                </a:extLst>
              </p:cNvPr>
              <p:cNvPicPr>
                <a:picLocks noChangeAspect="1"/>
              </p:cNvPicPr>
              <p:nvPr/>
            </p:nvPicPr>
            <p:blipFill>
              <a:blip r:embed="rId2"/>
              <a:stretch>
                <a:fillRect/>
              </a:stretch>
            </p:blipFill>
            <p:spPr>
              <a:xfrm>
                <a:off x="1446523" y="882730"/>
                <a:ext cx="2800741" cy="5106113"/>
              </a:xfrm>
              <a:prstGeom prst="rect">
                <a:avLst/>
              </a:prstGeom>
            </p:spPr>
          </p:pic>
          <p:sp>
            <p:nvSpPr>
              <p:cNvPr id="37" name="Rectangle: Rounded Corners 36">
                <a:extLst>
                  <a:ext uri="{FF2B5EF4-FFF2-40B4-BE49-F238E27FC236}">
                    <a16:creationId xmlns:a16="http://schemas.microsoft.com/office/drawing/2014/main" id="{D3D7BABB-5A07-7A6D-8D7F-F2370EA62D69}"/>
                  </a:ext>
                </a:extLst>
              </p:cNvPr>
              <p:cNvSpPr/>
              <p:nvPr/>
            </p:nvSpPr>
            <p:spPr>
              <a:xfrm>
                <a:off x="1796479" y="1047751"/>
                <a:ext cx="2180209" cy="4707730"/>
              </a:xfrm>
              <a:prstGeom prst="roundRect">
                <a:avLst>
                  <a:gd name="adj" fmla="val 107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BE8AD524-47B3-C3F5-3449-9761A31F0C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Lst>
              </a:blip>
              <a:stretch>
                <a:fillRect/>
              </a:stretch>
            </p:blipFill>
            <p:spPr>
              <a:xfrm>
                <a:off x="2410333" y="1031084"/>
                <a:ext cx="952500" cy="209550"/>
              </a:xfrm>
              <a:prstGeom prst="rect">
                <a:avLst/>
              </a:prstGeom>
            </p:spPr>
          </p:pic>
        </p:grpSp>
        <p:pic>
          <p:nvPicPr>
            <p:cNvPr id="40" name="Picture 39" descr="Business woman counting one">
              <a:extLst>
                <a:ext uri="{FF2B5EF4-FFF2-40B4-BE49-F238E27FC236}">
                  <a16:creationId xmlns:a16="http://schemas.microsoft.com/office/drawing/2014/main" id="{74A606E5-FC93-E2C4-077E-8FA0B4202902}"/>
                </a:ext>
              </a:extLst>
            </p:cNvPr>
            <p:cNvPicPr>
              <a:picLocks noChangeAspect="1"/>
            </p:cNvPicPr>
            <p:nvPr/>
          </p:nvPicPr>
          <p:blipFill rotWithShape="1">
            <a:blip r:embed="rId6">
              <a:extLst>
                <a:ext uri="{28A0092B-C50C-407E-A947-70E740481C1C}">
                  <a14:useLocalDpi xmlns:a14="http://schemas.microsoft.com/office/drawing/2010/main" val="0"/>
                </a:ext>
              </a:extLst>
            </a:blip>
            <a:srcRect l="24825" r="20477" b="76481"/>
            <a:stretch/>
          </p:blipFill>
          <p:spPr>
            <a:xfrm>
              <a:off x="4591575" y="2142694"/>
              <a:ext cx="2137621" cy="2641600"/>
            </a:xfrm>
            <a:prstGeom prst="rect">
              <a:avLst/>
            </a:prstGeom>
          </p:spPr>
        </p:pic>
        <p:grpSp>
          <p:nvGrpSpPr>
            <p:cNvPr id="25" name="Group 24">
              <a:extLst>
                <a:ext uri="{FF2B5EF4-FFF2-40B4-BE49-F238E27FC236}">
                  <a16:creationId xmlns:a16="http://schemas.microsoft.com/office/drawing/2014/main" id="{174C8672-720C-1E0D-E6D7-0A6347BC342A}"/>
                </a:ext>
              </a:extLst>
            </p:cNvPr>
            <p:cNvGrpSpPr/>
            <p:nvPr/>
          </p:nvGrpSpPr>
          <p:grpSpPr>
            <a:xfrm>
              <a:off x="4872682" y="3463494"/>
              <a:ext cx="1514002" cy="907128"/>
              <a:chOff x="7040442" y="5676884"/>
              <a:chExt cx="1388268" cy="732257"/>
            </a:xfrm>
          </p:grpSpPr>
          <p:sp>
            <p:nvSpPr>
              <p:cNvPr id="20" name="Oval 19">
                <a:extLst>
                  <a:ext uri="{FF2B5EF4-FFF2-40B4-BE49-F238E27FC236}">
                    <a16:creationId xmlns:a16="http://schemas.microsoft.com/office/drawing/2014/main" id="{9411C60A-4C95-9328-EA47-66D949D070B0}"/>
                  </a:ext>
                </a:extLst>
              </p:cNvPr>
              <p:cNvSpPr/>
              <p:nvPr/>
            </p:nvSpPr>
            <p:spPr>
              <a:xfrm>
                <a:off x="7040442" y="5685589"/>
                <a:ext cx="1388268" cy="592931"/>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7CC32C1D-C427-F757-418A-D9AEA473F502}"/>
                  </a:ext>
                </a:extLst>
              </p:cNvPr>
              <p:cNvGrpSpPr/>
              <p:nvPr/>
            </p:nvGrpSpPr>
            <p:grpSpPr>
              <a:xfrm>
                <a:off x="7549715" y="5676884"/>
                <a:ext cx="377989" cy="454980"/>
                <a:chOff x="7521888" y="5697676"/>
                <a:chExt cx="434893" cy="504444"/>
              </a:xfrm>
            </p:grpSpPr>
            <p:pic>
              <p:nvPicPr>
                <p:cNvPr id="17" name="Graphic 16" descr="Head with gears outline">
                  <a:extLst>
                    <a:ext uri="{FF2B5EF4-FFF2-40B4-BE49-F238E27FC236}">
                      <a16:creationId xmlns:a16="http://schemas.microsoft.com/office/drawing/2014/main" id="{E12FE29B-950A-99AA-6645-21F482F431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66343">
                  <a:off x="7521888" y="5697676"/>
                  <a:ext cx="434893" cy="504444"/>
                </a:xfrm>
                <a:prstGeom prst="rect">
                  <a:avLst/>
                </a:prstGeom>
              </p:spPr>
            </p:pic>
            <p:sp>
              <p:nvSpPr>
                <p:cNvPr id="22" name="Oval 21">
                  <a:extLst>
                    <a:ext uri="{FF2B5EF4-FFF2-40B4-BE49-F238E27FC236}">
                      <a16:creationId xmlns:a16="http://schemas.microsoft.com/office/drawing/2014/main" id="{2527E0F3-8060-8DCA-985E-7F39617B30AC}"/>
                    </a:ext>
                  </a:extLst>
                </p:cNvPr>
                <p:cNvSpPr/>
                <p:nvPr/>
              </p:nvSpPr>
              <p:spPr>
                <a:xfrm flipH="1">
                  <a:off x="7762815" y="5858248"/>
                  <a:ext cx="252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Oval 22">
                <a:extLst>
                  <a:ext uri="{FF2B5EF4-FFF2-40B4-BE49-F238E27FC236}">
                    <a16:creationId xmlns:a16="http://schemas.microsoft.com/office/drawing/2014/main" id="{E15A6BDB-4EE7-674F-BE8B-3E517FCB8ED7}"/>
                  </a:ext>
                </a:extLst>
              </p:cNvPr>
              <p:cNvSpPr/>
              <p:nvPr/>
            </p:nvSpPr>
            <p:spPr>
              <a:xfrm>
                <a:off x="7614693" y="6171016"/>
                <a:ext cx="239759" cy="238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ctr"/>
              <a:lstStyle/>
              <a:p>
                <a:pPr algn="ctr"/>
                <a:r>
                  <a:rPr lang="nl-NL" sz="1400" dirty="0"/>
                  <a:t>&gt;</a:t>
                </a:r>
                <a:endParaRPr lang="en-GB" dirty="0"/>
              </a:p>
            </p:txBody>
          </p:sp>
        </p:grpSp>
        <p:sp>
          <p:nvSpPr>
            <p:cNvPr id="41" name="Rectangle 40">
              <a:extLst>
                <a:ext uri="{FF2B5EF4-FFF2-40B4-BE49-F238E27FC236}">
                  <a16:creationId xmlns:a16="http://schemas.microsoft.com/office/drawing/2014/main" id="{A3116234-DCA2-6829-91ED-7B4D16DE63EC}"/>
                </a:ext>
              </a:extLst>
            </p:cNvPr>
            <p:cNvSpPr/>
            <p:nvPr/>
          </p:nvSpPr>
          <p:spPr>
            <a:xfrm>
              <a:off x="4664775" y="1795862"/>
              <a:ext cx="2007230" cy="2975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050" dirty="0">
                  <a:solidFill>
                    <a:schemeClr val="tx1"/>
                  </a:solidFill>
                  <a:latin typeface="Tahoma" panose="020B0604030504040204" pitchFamily="34" charset="0"/>
                  <a:ea typeface="Tahoma" panose="020B0604030504040204" pitchFamily="34" charset="0"/>
                  <a:cs typeface="Tahoma" panose="020B0604030504040204" pitchFamily="34" charset="0"/>
                </a:rPr>
                <a:t>Beweging controleren</a:t>
              </a:r>
              <a:endParaRPr lang="en-GB"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EE3D82B6-2E02-1282-E681-25A2ABD23F7E}"/>
                </a:ext>
              </a:extLst>
            </p:cNvPr>
            <p:cNvSpPr/>
            <p:nvPr/>
          </p:nvSpPr>
          <p:spPr>
            <a:xfrm>
              <a:off x="4785847" y="4949315"/>
              <a:ext cx="1765085" cy="297529"/>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700" dirty="0">
                  <a:latin typeface="Tahoma" panose="020B0604030504040204" pitchFamily="34" charset="0"/>
                  <a:ea typeface="Tahoma" panose="020B0604030504040204" pitchFamily="34" charset="0"/>
                  <a:cs typeface="Tahoma" panose="020B0604030504040204" pitchFamily="34" charset="0"/>
                </a:rPr>
                <a:t>Draai je hoofd naar rechts</a:t>
              </a:r>
              <a:endParaRPr lang="en-GB" sz="700" dirty="0">
                <a:latin typeface="Tahoma" panose="020B0604030504040204" pitchFamily="34" charset="0"/>
                <a:ea typeface="Tahoma" panose="020B0604030504040204" pitchFamily="34" charset="0"/>
                <a:cs typeface="Tahoma" panose="020B0604030504040204" pitchFamily="34" charset="0"/>
              </a:endParaRPr>
            </a:p>
          </p:txBody>
        </p:sp>
        <p:pic>
          <p:nvPicPr>
            <p:cNvPr id="45" name="Picture 2">
              <a:extLst>
                <a:ext uri="{FF2B5EF4-FFF2-40B4-BE49-F238E27FC236}">
                  <a16:creationId xmlns:a16="http://schemas.microsoft.com/office/drawing/2014/main" id="{B0BDFDA5-53A0-801A-A1F3-7045A078EB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648"/>
            <a:stretch/>
          </p:blipFill>
          <p:spPr bwMode="auto">
            <a:xfrm>
              <a:off x="4651100" y="1238469"/>
              <a:ext cx="2019681" cy="53990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7ED1ACC6-E961-F10E-39F7-BB926A867364}"/>
              </a:ext>
            </a:extLst>
          </p:cNvPr>
          <p:cNvSpPr txBox="1"/>
          <p:nvPr/>
        </p:nvSpPr>
        <p:spPr>
          <a:xfrm>
            <a:off x="4896738" y="1310491"/>
            <a:ext cx="6096000" cy="1754326"/>
          </a:xfrm>
          <a:prstGeom prst="rect">
            <a:avLst/>
          </a:prstGeom>
          <a:noFill/>
        </p:spPr>
        <p:txBody>
          <a:bodyPr wrap="square">
            <a:spAutoFit/>
          </a:bodyPr>
          <a:lstStyle/>
          <a:p>
            <a:pPr algn="l"/>
            <a:r>
              <a:rPr lang="nl-NL" b="1" i="0" dirty="0">
                <a:solidFill>
                  <a:srgbClr val="414141"/>
                </a:solidFill>
                <a:effectLst/>
                <a:latin typeface="NN Dagny"/>
              </a:rPr>
              <a:t>Draai je hoofd naar links en rechts</a:t>
            </a:r>
            <a:br>
              <a:rPr lang="nl-NL" dirty="0"/>
            </a:br>
            <a:br>
              <a:rPr lang="nl-NL" dirty="0"/>
            </a:br>
            <a:r>
              <a:rPr lang="nl-NL" b="0" i="0" dirty="0">
                <a:solidFill>
                  <a:srgbClr val="414141"/>
                </a:solidFill>
                <a:effectLst/>
                <a:latin typeface="NN Dagny"/>
              </a:rPr>
              <a:t>Dit vragen we om te controleren dat het echt om jouw gezicht gaat en niet om een foto van je gezicht. Draai je hoofd een stukje naar links, en naar rechts als daarnaar gevraagd wordt. Deze beweging slaan we op als korte video in onze systemen.</a:t>
            </a:r>
          </a:p>
        </p:txBody>
      </p:sp>
      <p:pic>
        <p:nvPicPr>
          <p:cNvPr id="7" name="Graphic 13">
            <a:extLst>
              <a:ext uri="{FF2B5EF4-FFF2-40B4-BE49-F238E27FC236}">
                <a16:creationId xmlns:a16="http://schemas.microsoft.com/office/drawing/2014/main" id="{3E426C06-FF21-5876-D3E7-BC6BCBB2F8EE}"/>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4881" t="29688" r="15178" b="37978"/>
          <a:stretch/>
        </p:blipFill>
        <p:spPr bwMode="auto">
          <a:xfrm>
            <a:off x="9785879" y="260062"/>
            <a:ext cx="2038015" cy="529801"/>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D77B0EA-E4B3-F8E7-B239-74EAF778B6D6}"/>
              </a:ext>
            </a:extLst>
          </p:cNvPr>
          <p:cNvSpPr txBox="1"/>
          <p:nvPr/>
        </p:nvSpPr>
        <p:spPr>
          <a:xfrm>
            <a:off x="4667250" y="6361956"/>
            <a:ext cx="2857500" cy="369332"/>
          </a:xfrm>
          <a:prstGeom prst="rect">
            <a:avLst/>
          </a:prstGeom>
          <a:noFill/>
        </p:spPr>
        <p:txBody>
          <a:bodyPr wrap="square">
            <a:spAutoFit/>
          </a:bodyPr>
          <a:lstStyle/>
          <a:p>
            <a:r>
              <a:rPr lang="en-GB" dirty="0">
                <a:hlinkClick r:id="rId11"/>
              </a:rPr>
              <a:t>https://support.captin.com</a:t>
            </a:r>
            <a:r>
              <a:rPr lang="en-GB" dirty="0"/>
              <a:t> </a:t>
            </a:r>
          </a:p>
        </p:txBody>
      </p:sp>
    </p:spTree>
    <p:extLst>
      <p:ext uri="{BB962C8B-B14F-4D97-AF65-F5344CB8AC3E}">
        <p14:creationId xmlns:p14="http://schemas.microsoft.com/office/powerpoint/2010/main" val="155528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D905CF-20A4-2DB8-745B-AF88B266E57E}"/>
              </a:ext>
            </a:extLst>
          </p:cNvPr>
          <p:cNvGrpSpPr/>
          <p:nvPr/>
        </p:nvGrpSpPr>
        <p:grpSpPr>
          <a:xfrm>
            <a:off x="1446523" y="882730"/>
            <a:ext cx="2800741" cy="5106113"/>
            <a:chOff x="1446523" y="882730"/>
            <a:chExt cx="2800741" cy="5106113"/>
          </a:xfrm>
        </p:grpSpPr>
        <p:pic>
          <p:nvPicPr>
            <p:cNvPr id="5" name="Picture 4">
              <a:extLst>
                <a:ext uri="{FF2B5EF4-FFF2-40B4-BE49-F238E27FC236}">
                  <a16:creationId xmlns:a16="http://schemas.microsoft.com/office/drawing/2014/main" id="{94C84262-0ADD-4DE6-3C5A-34EF76E9D2AA}"/>
                </a:ext>
              </a:extLst>
            </p:cNvPr>
            <p:cNvPicPr>
              <a:picLocks noChangeAspect="1"/>
            </p:cNvPicPr>
            <p:nvPr/>
          </p:nvPicPr>
          <p:blipFill>
            <a:blip r:embed="rId2"/>
            <a:stretch>
              <a:fillRect/>
            </a:stretch>
          </p:blipFill>
          <p:spPr>
            <a:xfrm>
              <a:off x="1446523" y="882730"/>
              <a:ext cx="2800741" cy="5106113"/>
            </a:xfrm>
            <a:prstGeom prst="rect">
              <a:avLst/>
            </a:prstGeom>
          </p:spPr>
        </p:pic>
        <p:sp>
          <p:nvSpPr>
            <p:cNvPr id="2" name="Rectangle: Rounded Corners 1">
              <a:extLst>
                <a:ext uri="{FF2B5EF4-FFF2-40B4-BE49-F238E27FC236}">
                  <a16:creationId xmlns:a16="http://schemas.microsoft.com/office/drawing/2014/main" id="{B32C2CB1-6286-E78A-80AE-5CBFA08CB278}"/>
                </a:ext>
              </a:extLst>
            </p:cNvPr>
            <p:cNvSpPr/>
            <p:nvPr/>
          </p:nvSpPr>
          <p:spPr>
            <a:xfrm>
              <a:off x="1796479" y="1047751"/>
              <a:ext cx="2180209" cy="4707730"/>
            </a:xfrm>
            <a:prstGeom prst="roundRect">
              <a:avLst>
                <a:gd name="adj" fmla="val 107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555F2B5-B2BB-565F-499C-AAF0CCCB74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Lst>
            </a:blip>
            <a:stretch>
              <a:fillRect/>
            </a:stretch>
          </p:blipFill>
          <p:spPr>
            <a:xfrm>
              <a:off x="2410333" y="1031084"/>
              <a:ext cx="952500" cy="209550"/>
            </a:xfrm>
            <a:prstGeom prst="rect">
              <a:avLst/>
            </a:prstGeom>
          </p:spPr>
        </p:pic>
      </p:grpSp>
      <p:pic>
        <p:nvPicPr>
          <p:cNvPr id="9" name="Picture 2">
            <a:extLst>
              <a:ext uri="{FF2B5EF4-FFF2-40B4-BE49-F238E27FC236}">
                <a16:creationId xmlns:a16="http://schemas.microsoft.com/office/drawing/2014/main" id="{06C120D6-33BA-DFEB-1CC0-ABB8FF2A6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727" y="1215989"/>
            <a:ext cx="2019681" cy="437125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0D5F3AC-8DBE-6ACF-0282-79EDD56FF4E9}"/>
              </a:ext>
            </a:extLst>
          </p:cNvPr>
          <p:cNvGrpSpPr/>
          <p:nvPr/>
        </p:nvGrpSpPr>
        <p:grpSpPr>
          <a:xfrm>
            <a:off x="1442311" y="870110"/>
            <a:ext cx="2800741" cy="5106113"/>
            <a:chOff x="7204936" y="921221"/>
            <a:chExt cx="2800741" cy="5106113"/>
          </a:xfrm>
        </p:grpSpPr>
        <p:grpSp>
          <p:nvGrpSpPr>
            <p:cNvPr id="47" name="Group 46">
              <a:extLst>
                <a:ext uri="{FF2B5EF4-FFF2-40B4-BE49-F238E27FC236}">
                  <a16:creationId xmlns:a16="http://schemas.microsoft.com/office/drawing/2014/main" id="{5637A422-8377-E912-CF75-E7F033B4990B}"/>
                </a:ext>
              </a:extLst>
            </p:cNvPr>
            <p:cNvGrpSpPr/>
            <p:nvPr/>
          </p:nvGrpSpPr>
          <p:grpSpPr>
            <a:xfrm>
              <a:off x="7204936" y="921221"/>
              <a:ext cx="2800741" cy="5106113"/>
              <a:chOff x="1446523" y="882730"/>
              <a:chExt cx="2800741" cy="5106113"/>
            </a:xfrm>
          </p:grpSpPr>
          <p:pic>
            <p:nvPicPr>
              <p:cNvPr id="48" name="Picture 47">
                <a:extLst>
                  <a:ext uri="{FF2B5EF4-FFF2-40B4-BE49-F238E27FC236}">
                    <a16:creationId xmlns:a16="http://schemas.microsoft.com/office/drawing/2014/main" id="{4D44B897-1478-D997-CAA7-E47E503A5A51}"/>
                  </a:ext>
                </a:extLst>
              </p:cNvPr>
              <p:cNvPicPr>
                <a:picLocks noChangeAspect="1"/>
              </p:cNvPicPr>
              <p:nvPr/>
            </p:nvPicPr>
            <p:blipFill>
              <a:blip r:embed="rId2"/>
              <a:stretch>
                <a:fillRect/>
              </a:stretch>
            </p:blipFill>
            <p:spPr>
              <a:xfrm>
                <a:off x="1446523" y="882730"/>
                <a:ext cx="2800741" cy="5106113"/>
              </a:xfrm>
              <a:prstGeom prst="rect">
                <a:avLst/>
              </a:prstGeom>
            </p:spPr>
          </p:pic>
          <p:sp>
            <p:nvSpPr>
              <p:cNvPr id="49" name="Rectangle: Rounded Corners 48">
                <a:extLst>
                  <a:ext uri="{FF2B5EF4-FFF2-40B4-BE49-F238E27FC236}">
                    <a16:creationId xmlns:a16="http://schemas.microsoft.com/office/drawing/2014/main" id="{6D213A20-D70F-33EB-411F-5AFB2E619B9D}"/>
                  </a:ext>
                </a:extLst>
              </p:cNvPr>
              <p:cNvSpPr/>
              <p:nvPr/>
            </p:nvSpPr>
            <p:spPr>
              <a:xfrm>
                <a:off x="1796479" y="1047751"/>
                <a:ext cx="2180209" cy="4707730"/>
              </a:xfrm>
              <a:prstGeom prst="roundRect">
                <a:avLst>
                  <a:gd name="adj" fmla="val 107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434325B1-307B-3B14-220E-30324FAA575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Lst>
              </a:blip>
              <a:stretch>
                <a:fillRect/>
              </a:stretch>
            </p:blipFill>
            <p:spPr>
              <a:xfrm>
                <a:off x="2410333" y="1031084"/>
                <a:ext cx="952500" cy="209550"/>
              </a:xfrm>
              <a:prstGeom prst="rect">
                <a:avLst/>
              </a:prstGeom>
            </p:spPr>
          </p:pic>
        </p:grpSp>
        <p:pic>
          <p:nvPicPr>
            <p:cNvPr id="1030" name="Picture 6">
              <a:extLst>
                <a:ext uri="{FF2B5EF4-FFF2-40B4-BE49-F238E27FC236}">
                  <a16:creationId xmlns:a16="http://schemas.microsoft.com/office/drawing/2014/main" id="{D4E60EB8-D10D-3021-5C6A-8DF581705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6040" y="1269863"/>
              <a:ext cx="1991899" cy="4311124"/>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FCA30305-5694-EBDC-714D-72A8B65B9ECC}"/>
                </a:ext>
              </a:extLst>
            </p:cNvPr>
            <p:cNvSpPr/>
            <p:nvPr/>
          </p:nvSpPr>
          <p:spPr>
            <a:xfrm>
              <a:off x="8049128" y="2317750"/>
              <a:ext cx="1155366" cy="155642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Business woman counting one">
              <a:extLst>
                <a:ext uri="{FF2B5EF4-FFF2-40B4-BE49-F238E27FC236}">
                  <a16:creationId xmlns:a16="http://schemas.microsoft.com/office/drawing/2014/main" id="{57BE8556-28F8-479A-C4E5-605C59F88917}"/>
                </a:ext>
              </a:extLst>
            </p:cNvPr>
            <p:cNvPicPr>
              <a:picLocks noChangeAspect="1"/>
            </p:cNvPicPr>
            <p:nvPr/>
          </p:nvPicPr>
          <p:blipFill rotWithShape="1">
            <a:blip r:embed="rId7">
              <a:extLst>
                <a:ext uri="{28A0092B-C50C-407E-A947-70E740481C1C}">
                  <a14:useLocalDpi xmlns:a14="http://schemas.microsoft.com/office/drawing/2010/main" val="0"/>
                </a:ext>
              </a:extLst>
            </a:blip>
            <a:srcRect l="26476" r="26272" b="84301"/>
            <a:stretch/>
          </p:blipFill>
          <p:spPr>
            <a:xfrm>
              <a:off x="7980533" y="2367236"/>
              <a:ext cx="1243011" cy="1315895"/>
            </a:xfrm>
            <a:prstGeom prst="rect">
              <a:avLst/>
            </a:prstGeom>
          </p:spPr>
        </p:pic>
      </p:grpSp>
      <p:sp>
        <p:nvSpPr>
          <p:cNvPr id="6" name="TextBox 5">
            <a:extLst>
              <a:ext uri="{FF2B5EF4-FFF2-40B4-BE49-F238E27FC236}">
                <a16:creationId xmlns:a16="http://schemas.microsoft.com/office/drawing/2014/main" id="{17A6A68A-4C2D-1FBC-C93F-FFB9C0FE692A}"/>
              </a:ext>
            </a:extLst>
          </p:cNvPr>
          <p:cNvSpPr txBox="1"/>
          <p:nvPr/>
        </p:nvSpPr>
        <p:spPr>
          <a:xfrm>
            <a:off x="4896738" y="1310491"/>
            <a:ext cx="6096000" cy="1200329"/>
          </a:xfrm>
          <a:prstGeom prst="rect">
            <a:avLst/>
          </a:prstGeom>
          <a:noFill/>
        </p:spPr>
        <p:txBody>
          <a:bodyPr wrap="square">
            <a:spAutoFit/>
          </a:bodyPr>
          <a:lstStyle/>
          <a:p>
            <a:pPr algn="l"/>
            <a:r>
              <a:rPr lang="nl-NL" b="1" i="0" dirty="0">
                <a:solidFill>
                  <a:srgbClr val="414141"/>
                </a:solidFill>
                <a:effectLst/>
                <a:latin typeface="NN Dagny"/>
              </a:rPr>
              <a:t>Is je gezicht goed te zien?</a:t>
            </a:r>
            <a:br>
              <a:rPr lang="nl-NL" dirty="0"/>
            </a:br>
            <a:br>
              <a:rPr lang="nl-NL" dirty="0"/>
            </a:br>
            <a:r>
              <a:rPr lang="nl-NL" b="0" i="0" dirty="0">
                <a:solidFill>
                  <a:srgbClr val="414141"/>
                </a:solidFill>
                <a:effectLst/>
                <a:latin typeface="NN Dagny"/>
              </a:rPr>
              <a:t>Lees de drie vragen onder je foto en antwoord met ‘Ja’ of ‘Nee’. Als je ‘Nee’ kiest, maak je een nieuwe foto van je gezicht.</a:t>
            </a:r>
          </a:p>
        </p:txBody>
      </p:sp>
      <p:pic>
        <p:nvPicPr>
          <p:cNvPr id="7" name="Graphic 13">
            <a:extLst>
              <a:ext uri="{FF2B5EF4-FFF2-40B4-BE49-F238E27FC236}">
                <a16:creationId xmlns:a16="http://schemas.microsoft.com/office/drawing/2014/main" id="{45B38ABA-2539-E5AE-F39D-76D1CF06224D}"/>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4881" t="29688" r="15178" b="37978"/>
          <a:stretch/>
        </p:blipFill>
        <p:spPr bwMode="auto">
          <a:xfrm>
            <a:off x="9785879" y="260062"/>
            <a:ext cx="2038015" cy="529801"/>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3910957-08D2-44BA-4006-FD83F127FE71}"/>
              </a:ext>
            </a:extLst>
          </p:cNvPr>
          <p:cNvSpPr txBox="1"/>
          <p:nvPr/>
        </p:nvSpPr>
        <p:spPr>
          <a:xfrm>
            <a:off x="4667250" y="6361956"/>
            <a:ext cx="2857500" cy="369332"/>
          </a:xfrm>
          <a:prstGeom prst="rect">
            <a:avLst/>
          </a:prstGeom>
          <a:noFill/>
        </p:spPr>
        <p:txBody>
          <a:bodyPr wrap="square">
            <a:spAutoFit/>
          </a:bodyPr>
          <a:lstStyle/>
          <a:p>
            <a:r>
              <a:rPr lang="en-GB" dirty="0">
                <a:hlinkClick r:id="rId10"/>
              </a:rPr>
              <a:t>https://support.captin.com</a:t>
            </a:r>
            <a:r>
              <a:rPr lang="en-GB" dirty="0"/>
              <a:t> </a:t>
            </a:r>
          </a:p>
        </p:txBody>
      </p:sp>
    </p:spTree>
    <p:extLst>
      <p:ext uri="{BB962C8B-B14F-4D97-AF65-F5344CB8AC3E}">
        <p14:creationId xmlns:p14="http://schemas.microsoft.com/office/powerpoint/2010/main" val="255430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265</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NN Dagny</vt:lpstr>
      <vt:lpstr>Tahoma</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Theunissen</dc:creator>
  <cp:lastModifiedBy>Rob Theunissen</cp:lastModifiedBy>
  <cp:revision>1</cp:revision>
  <dcterms:created xsi:type="dcterms:W3CDTF">2022-12-23T12:02:49Z</dcterms:created>
  <dcterms:modified xsi:type="dcterms:W3CDTF">2022-12-23T14:16:29Z</dcterms:modified>
</cp:coreProperties>
</file>